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handoutMasterIdLst>
    <p:handoutMasterId r:id="rId10"/>
  </p:handoutMasterIdLst>
  <p:sldIdLst>
    <p:sldId id="256" r:id="rId4"/>
    <p:sldId id="257" r:id="rId5"/>
    <p:sldId id="263" r:id="rId6"/>
    <p:sldId id="262" r:id="rId7"/>
    <p:sldId id="258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9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3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F9832-A788-4377-AF9D-FEDDB349BD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6224D-7928-49BD-AFEA-B0C04339AC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10634" y="136525"/>
            <a:ext cx="11370733" cy="3294074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4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410634" y="3943797"/>
            <a:ext cx="11370732" cy="2276027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24454" y="817032"/>
            <a:ext cx="2880000" cy="5156200"/>
          </a:xfrm>
        </p:spPr>
        <p:txBody>
          <a:bodyPr wrap="square" anchor="ctr">
            <a:normAutofit/>
          </a:bodyPr>
          <a:lstStyle>
            <a:lvl1pPr algn="ctr">
              <a:defRPr sz="50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87967" y="3694111"/>
            <a:ext cx="10016067" cy="2452689"/>
          </a:xfrm>
        </p:spPr>
        <p:txBody>
          <a:bodyPr wrap="square" anchor="t">
            <a:normAutofit/>
          </a:bodyPr>
          <a:lstStyle>
            <a:lvl1pPr algn="ctr">
              <a:defRPr sz="42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87967" y="313268"/>
            <a:ext cx="10016067" cy="2928406"/>
          </a:xfrm>
        </p:spPr>
        <p:txBody>
          <a:bodyPr wrap="square" anchor="b">
            <a:normAutofit/>
          </a:bodyPr>
          <a:lstStyle>
            <a:lvl1pPr marL="0" indent="0" algn="ctr">
              <a:buNone/>
              <a:defRPr sz="8000" b="1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469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31317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4373" y="136948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4373" y="2066355"/>
            <a:ext cx="5157787" cy="4128388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311265" y="1354875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311265" y="2051750"/>
            <a:ext cx="5183188" cy="4128388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325" y="1296035"/>
            <a:ext cx="10800080" cy="575945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800" b="0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74134" y="491067"/>
            <a:ext cx="11243733" cy="2964933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4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474134" y="3937065"/>
            <a:ext cx="11243732" cy="2319802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4444-E45F-4D7E-84BA-BF85BD697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04EE3-4B8B-4CC1-8EA2-E9B2FBA943C2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 descr="D:/工作/2025年/2025光动力/定/课件模板/PPT_画板 1.jpgPPT_画板 1"/>
          <p:cNvPicPr>
            <a:picLocks noChangeAspect="1"/>
          </p:cNvPicPr>
          <p:nvPr userDrawn="1"/>
        </p:nvPicPr>
        <p:blipFill>
          <a:blip r:embed="rId12"/>
          <a:srcRect t="10" b="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4690" y="1364615"/>
            <a:ext cx="10799445" cy="48133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469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411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D:/工作/2025年/2025光动力/定/课件模板/1080x607.jpg1080x607"/>
          <p:cNvPicPr>
            <a:picLocks noChangeAspect="1"/>
          </p:cNvPicPr>
          <p:nvPr/>
        </p:nvPicPr>
        <p:blipFill>
          <a:blip r:embed="rId2"/>
          <a:srcRect l="9" r="9"/>
          <a:stretch>
            <a:fillRect/>
          </a:stretch>
        </p:blipFill>
        <p:spPr>
          <a:xfrm>
            <a:off x="0" y="0"/>
            <a:ext cx="12203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/工作/2025年/2025光动力/定/课件模板/PPT_画板 1 副本 3.jpgPPT_画板 1 副本 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67293" y="2299970"/>
            <a:ext cx="725741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994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enter the title here</a:t>
            </a:r>
            <a:endParaRPr lang="en-US" altLang="zh-CN" sz="4800" b="1" dirty="0">
              <a:solidFill>
                <a:srgbClr val="2994A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000" y="3857625"/>
            <a:ext cx="3556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2994A8"/>
                </a:solidFill>
              </a:rPr>
              <a:t>Reporter: XXX</a:t>
            </a:r>
            <a:br>
              <a:rPr lang="zh-CN" altLang="en-US" sz="2400" dirty="0">
                <a:solidFill>
                  <a:srgbClr val="2994A8"/>
                </a:solidFill>
              </a:rPr>
            </a:br>
            <a:r>
              <a:rPr lang="en-US" altLang="zh-CN" sz="2400" dirty="0">
                <a:solidFill>
                  <a:srgbClr val="2994A8"/>
                </a:solidFill>
                <a:sym typeface="+mn-ea"/>
              </a:rPr>
              <a:t>Affiliation：XXX</a:t>
            </a:r>
            <a:br>
              <a:rPr lang="zh-CN" altLang="en-US" sz="2400" dirty="0">
                <a:solidFill>
                  <a:srgbClr val="2994A8"/>
                </a:solidFill>
                <a:sym typeface="+mn-ea"/>
              </a:rPr>
            </a:br>
            <a:endParaRPr lang="zh-CN" altLang="en-US" sz="2400" dirty="0">
              <a:solidFill>
                <a:srgbClr val="2994A8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/工作/2025年/2025光动力/定/课件模板/PPT_画板 1 副本.jpgPPT_画板 1 副本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26230" y="358805"/>
            <a:ext cx="7237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2994A8"/>
                </a:solidFill>
              </a:rPr>
              <a:t>A subtitle can be added</a:t>
            </a:r>
            <a:endParaRPr lang="en-US" altLang="zh-CN" sz="2400" dirty="0">
              <a:solidFill>
                <a:srgbClr val="2994A8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:/工作/2025年/2025光动力/定/课件模板/PPT_画板 1 副本 2.jpgPPT_画板 1 副本 2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4160520" y="2513330"/>
            <a:ext cx="37566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600" b="1" dirty="0">
                <a:solidFill>
                  <a:srgbClr val="007F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en-US" altLang="zh-CN" sz="6600" b="1" dirty="0">
              <a:solidFill>
                <a:srgbClr val="007F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50"/>
  <p:tag name="KSO_WM_TEMPLATE_CATEGORY" val="custom"/>
  <p:tag name="KSO_WM_TEMPLATE_INDEX" val="20233488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348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0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8"/>
  <p:tag name="KSO_WM_TEMPLATE_THUMBS_INDEX" val="1、9"/>
</p:tagLst>
</file>

<file path=ppt/tags/tag61.xml><?xml version="1.0" encoding="utf-8"?>
<p:tagLst xmlns:p="http://schemas.openxmlformats.org/presentationml/2006/main">
  <p:tag name="KSO_WM_SLIDE_ID" val="custom20233488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8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62.xml><?xml version="1.0" encoding="utf-8"?>
<p:tagLst xmlns:p="http://schemas.openxmlformats.org/presentationml/2006/main">
  <p:tag name="COMMONDATA" val="eyJoZGlkIjoiNTRmYmIzNjg5Y2E5OGQ5MjI2M2ZiM2JmNzhiNjJmNGY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主题字体">
      <a:majorFont>
        <a:latin typeface="等线 Light"/>
        <a:ea typeface=""/>
        <a:cs typeface=""/>
      </a:majorFont>
      <a:minorFont>
        <a:latin typeface="等线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WPS 演示</Application>
  <PresentationFormat>宽屏</PresentationFormat>
  <Paragraphs>8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颜平</dc:creator>
  <cp:lastModifiedBy>飞   </cp:lastModifiedBy>
  <cp:revision>19</cp:revision>
  <dcterms:created xsi:type="dcterms:W3CDTF">2024-03-18T07:14:00Z</dcterms:created>
  <dcterms:modified xsi:type="dcterms:W3CDTF">2025-05-21T05:59:51Z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4A1D416822B14E39912D0A07FEDEE49A_13</vt:lpwstr>
  </property>
  <property fmtid="{D5CDD505-2E9C-101B-9397-08002B2CF9AE}" pid="3" name="KSOProductBuildVer">
    <vt:lpwstr>2052-12.1.0.21171</vt:lpwstr>
  </property>
</Properties>
</file>